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</p:sldMasterIdLst>
  <p:notesMasterIdLst>
    <p:notesMasterId r:id="rId4"/>
  </p:notesMasterIdLst>
  <p:sldIdLst>
    <p:sldId id="256" r:id="rId3"/>
    <p:sldId id="261" r:id="rId5"/>
    <p:sldId id="260" r:id="rId6"/>
    <p:sldId id="259" r:id="rId7"/>
    <p:sldId id="258" r:id="rId8"/>
  </p:sldIdLst>
  <p:sldSz cx="9144000" cy="5143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18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62d5befde_0_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62d5befde_0_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62d5befde_0_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62d5befde_0_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62d5befde_0_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62d5befde_0_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62d5befde_0_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62d5befde_0_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62d5befde_0_7:notes"/>
          <p:cNvSpPr/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62d5befde_0_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Imagem 0" descr="SLIDE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5" name="Google Shape;55;p13"/>
          <p:cNvSpPr txBox="1"/>
          <p:nvPr>
            <p:ph type="ctrTitle" idx="4294967295"/>
          </p:nvPr>
        </p:nvSpPr>
        <p:spPr>
          <a:xfrm>
            <a:off x="311670" y="1685865"/>
            <a:ext cx="8496600" cy="7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56;p13"/>
          <p:cNvSpPr txBox="1"/>
          <p:nvPr>
            <p:ph type="body" idx="4294967295"/>
          </p:nvPr>
        </p:nvSpPr>
        <p:spPr>
          <a:xfrm>
            <a:off x="311785" y="2508885"/>
            <a:ext cx="8520430" cy="2059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Imagem 0" descr="SLIDE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5" name="Google Shape;55;p13"/>
          <p:cNvSpPr txBox="1"/>
          <p:nvPr>
            <p:ph type="ctrTitle" idx="4294967295"/>
          </p:nvPr>
        </p:nvSpPr>
        <p:spPr>
          <a:xfrm>
            <a:off x="311670" y="1685865"/>
            <a:ext cx="8496600" cy="7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56;p13"/>
          <p:cNvSpPr txBox="1"/>
          <p:nvPr>
            <p:ph type="body" idx="4294967295"/>
          </p:nvPr>
        </p:nvSpPr>
        <p:spPr>
          <a:xfrm>
            <a:off x="311785" y="2508885"/>
            <a:ext cx="8520430" cy="2059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Imagem 0" descr="SLIDE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5" name="Google Shape;55;p13"/>
          <p:cNvSpPr txBox="1"/>
          <p:nvPr>
            <p:ph type="ctrTitle" idx="4294967295"/>
          </p:nvPr>
        </p:nvSpPr>
        <p:spPr>
          <a:xfrm>
            <a:off x="311670" y="1685865"/>
            <a:ext cx="8496600" cy="7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56;p13"/>
          <p:cNvSpPr txBox="1"/>
          <p:nvPr>
            <p:ph type="body" idx="4294967295"/>
          </p:nvPr>
        </p:nvSpPr>
        <p:spPr>
          <a:xfrm>
            <a:off x="311785" y="2508885"/>
            <a:ext cx="8520430" cy="2059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Imagem 0" descr="SLIDE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5" name="Google Shape;55;p13"/>
          <p:cNvSpPr txBox="1"/>
          <p:nvPr>
            <p:ph type="ctrTitle" idx="4294967295"/>
          </p:nvPr>
        </p:nvSpPr>
        <p:spPr>
          <a:xfrm>
            <a:off x="311670" y="1685865"/>
            <a:ext cx="8496600" cy="7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56;p13"/>
          <p:cNvSpPr txBox="1"/>
          <p:nvPr>
            <p:ph type="body" idx="4294967295"/>
          </p:nvPr>
        </p:nvSpPr>
        <p:spPr>
          <a:xfrm>
            <a:off x="311785" y="2508885"/>
            <a:ext cx="8520430" cy="2059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Imagem 0" descr="SLIDE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5" name="Google Shape;55;p13"/>
          <p:cNvSpPr txBox="1"/>
          <p:nvPr>
            <p:ph type="ctrTitle" idx="4294967295"/>
          </p:nvPr>
        </p:nvSpPr>
        <p:spPr>
          <a:xfrm>
            <a:off x="311670" y="1685865"/>
            <a:ext cx="8496600" cy="74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6" name="Google Shape;56;p13"/>
          <p:cNvSpPr txBox="1"/>
          <p:nvPr>
            <p:ph type="body" idx="4294967295"/>
          </p:nvPr>
        </p:nvSpPr>
        <p:spPr>
          <a:xfrm>
            <a:off x="311785" y="2508885"/>
            <a:ext cx="8520430" cy="20599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/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SimSun</vt:lpstr>
      <vt:lpstr>Wingdings</vt:lpstr>
      <vt:lpstr>Arial</vt:lpstr>
      <vt:lpstr>Microsoft YaHei</vt:lpstr>
      <vt:lpstr>Arial Unicode MS</vt:lpstr>
      <vt:lpstr>Simple Light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Designcomvc</cp:lastModifiedBy>
  <cp:revision>3</cp:revision>
  <dcterms:created xsi:type="dcterms:W3CDTF">2022-11-17T10:01:00Z</dcterms:created>
  <dcterms:modified xsi:type="dcterms:W3CDTF">2022-11-17T10:22:38Z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43EFCC312D80473F8CBB3FC40C5F61AC</vt:lpwstr>
  </property>
  <property fmtid="{D5CDD505-2E9C-101B-9397-08002B2CF9AE}" pid="3" name="KSOProductBuildVer">
    <vt:lpwstr>1046-11.2.0.11412</vt:lpwstr>
  </property>
</Properties>
</file>